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9421E-E444-4817-8318-74484EC89743}" type="datetimeFigureOut">
              <a:rPr lang="de-DE" smtClean="0"/>
              <a:t>22.09.2019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CB7E0-2EE6-4D46-A0CB-E183BCEE89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24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2A9A-2622-4328-8E1A-D2869BA69813}" type="datetime1">
              <a:rPr lang="de-DE" smtClean="0"/>
              <a:t>22.09.2019</a:t>
            </a:fld>
            <a:endParaRPr lang="de-D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5CE7-7A3D-4752-9605-F31B87611DE7}" type="datetime1">
              <a:rPr lang="de-DE" smtClean="0"/>
              <a:t>22.09.2019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38F4-CCF0-4CF9-87B1-4D9069080606}" type="datetime1">
              <a:rPr lang="de-DE" smtClean="0"/>
              <a:t>22.09.2019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83A2F-4524-4A05-8E43-39F4F18AAE24}" type="datetime1">
              <a:rPr lang="de-DE" smtClean="0"/>
              <a:t>22.09.2019</a:t>
            </a:fld>
            <a:endParaRPr lang="de-D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8CE2-2CAC-4CCB-8FC5-CCB276A43E87}" type="datetime1">
              <a:rPr lang="de-DE" smtClean="0"/>
              <a:t>22.09.2019</a:t>
            </a:fld>
            <a:endParaRPr lang="de-D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CCBC9-23AF-4606-8DD4-2705CFFA887D}" type="datetime1">
              <a:rPr lang="de-DE" smtClean="0"/>
              <a:t>22.09.2019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77415-6E2B-4608-9F68-BD4B4A8DDD7A}" type="datetime1">
              <a:rPr lang="de-DE" smtClean="0"/>
              <a:t>22.09.2019</a:t>
            </a:fld>
            <a:endParaRPr lang="de-D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B40DE-1CD0-4E19-919A-51F106459570}" type="datetime1">
              <a:rPr lang="de-DE" smtClean="0"/>
              <a:t>22.09.2019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B268-3263-4CE2-815D-42A4BF32DEC7}" type="datetime1">
              <a:rPr lang="de-DE" smtClean="0"/>
              <a:t>22.09.2019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D0F3-57FA-498C-87BD-031BE4B9CC94}" type="datetime1">
              <a:rPr lang="de-DE" smtClean="0"/>
              <a:t>22.09.2019</a:t>
            </a:fld>
            <a:endParaRPr lang="de-D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22AC6-8E2A-4087-AB26-E613E23D3B19}" type="datetime1">
              <a:rPr lang="de-DE" smtClean="0"/>
              <a:t>22.09.2019</a:t>
            </a:fld>
            <a:endParaRPr lang="de-DE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1C83489-B3E7-4B0D-9905-E09316AA0732}" type="datetime1">
              <a:rPr lang="de-DE" smtClean="0"/>
              <a:t>22.09.2019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BB33EF7-2637-4A35-8CD7-673F8E47D03F}" type="slidenum">
              <a:rPr lang="de-DE" smtClean="0"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772400" cy="576064"/>
          </a:xfrm>
          <a:solidFill>
            <a:schemeClr val="accent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de-DE" sz="3600" dirty="0" smtClean="0">
                <a:solidFill>
                  <a:srgbClr val="FFFF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BEZIRKS – MEISTERSCHAFT 2019</a:t>
            </a:r>
            <a:endParaRPr lang="de-DE" sz="3600" dirty="0">
              <a:solidFill>
                <a:srgbClr val="FFFF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31840" y="1268760"/>
            <a:ext cx="2448272" cy="6858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de-DE" sz="3200" dirty="0" smtClean="0">
                <a:solidFill>
                  <a:srgbClr val="FFFF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Klasse U 15</a:t>
            </a:r>
            <a:endParaRPr lang="de-DE" sz="3200" dirty="0">
              <a:solidFill>
                <a:srgbClr val="FFFF00"/>
              </a:solidFill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01" y="2239617"/>
            <a:ext cx="2470511" cy="29280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068960"/>
            <a:ext cx="1349950" cy="1021584"/>
          </a:xfrm>
          <a:prstGeom prst="rect">
            <a:avLst/>
          </a:prstGeom>
        </p:spPr>
      </p:pic>
      <p:pic>
        <p:nvPicPr>
          <p:cNvPr id="1026" name="Picture 2" descr="binarywriterserv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40" y="3114154"/>
            <a:ext cx="1747105" cy="117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347864" y="5661248"/>
            <a:ext cx="2470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FF00"/>
                </a:solidFill>
                <a:latin typeface="Algerian" panose="04020705040A02060702" pitchFamily="82" charset="0"/>
              </a:rPr>
              <a:t>Die Sieger</a:t>
            </a:r>
            <a:endParaRPr lang="de-DE" sz="2400" dirty="0">
              <a:solidFill>
                <a:srgbClr val="FFFF00"/>
              </a:solidFill>
              <a:latin typeface="Algerian" panose="04020705040A02060702" pitchFamily="82" charset="0"/>
            </a:endParaRPr>
          </a:p>
        </p:txBody>
      </p:sp>
      <p:pic>
        <p:nvPicPr>
          <p:cNvPr id="14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1924" y="6341848"/>
            <a:ext cx="390663" cy="39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7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2"/>
    </mc:Choice>
    <mc:Fallback>
      <p:transition spd="slow" advTm="1033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I2092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6381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7656"/>
      </p:ext>
    </p:extLst>
  </p:cSld>
  <p:clrMapOvr>
    <a:masterClrMapping/>
  </p:clrMapOvr>
  <p:transition spd="slow" advTm="9688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I2093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032" y="6381328"/>
            <a:ext cx="36004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88211"/>
      </p:ext>
    </p:extLst>
  </p:cSld>
  <p:clrMapOvr>
    <a:masterClrMapping/>
  </p:clrMapOvr>
  <p:transition spd="slow" advTm="7921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I2094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63813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8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469">
        <p:split orient="vert"/>
      </p:transition>
    </mc:Choice>
    <mc:Fallback>
      <p:transition spd="slow" advTm="746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DSCI209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8024" y="62373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688">
        <p:split orient="vert" dir="in"/>
      </p:transition>
    </mc:Choice>
    <mc:Fallback>
      <p:transition spd="slow" advTm="6688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4" y="633761"/>
            <a:ext cx="7228572" cy="5590477"/>
          </a:xfrm>
          <a:prstGeom prst="rect">
            <a:avLst/>
          </a:prstGeom>
        </p:spPr>
      </p:pic>
      <p:pic>
        <p:nvPicPr>
          <p:cNvPr id="4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381328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80955"/>
      </p:ext>
    </p:extLst>
  </p:cSld>
  <p:clrMapOvr>
    <a:masterClrMapping/>
  </p:clrMapOvr>
  <p:transition spd="slow" advTm="9168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ementa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0</TotalTime>
  <Words>9</Words>
  <Application>Microsoft Office PowerPoint</Application>
  <PresentationFormat>Bildschirmpräsentation (4:3)</PresentationFormat>
  <Paragraphs>3</Paragraphs>
  <Slides>6</Slides>
  <Notes>0</Notes>
  <HiddenSlides>0</HiddenSlides>
  <MMClips>6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7" baseType="lpstr">
      <vt:lpstr>Elementar</vt:lpstr>
      <vt:lpstr>BEZIRKS – MEISTERSCHAFT 2019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BEZIRKS – MEISTERSCHAFT 2019</dc:title>
  <dc:creator>HM</dc:creator>
  <cp:lastModifiedBy>HM</cp:lastModifiedBy>
  <cp:revision>8</cp:revision>
  <dcterms:created xsi:type="dcterms:W3CDTF">2019-09-22T15:46:25Z</dcterms:created>
  <dcterms:modified xsi:type="dcterms:W3CDTF">2019-09-22T16:50:38Z</dcterms:modified>
</cp:coreProperties>
</file>